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7" r:id="rId3"/>
    <p:sldId id="258" r:id="rId4"/>
    <p:sldId id="259" r:id="rId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174D5B-CA22-F157-0A32-3A5A115FCA86}"/>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1FE25FDA-F9FE-3976-FAE4-4CCB0D0255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1615DA83-6A7F-A860-BE00-C7F69A5B7257}"/>
              </a:ext>
            </a:extLst>
          </p:cNvPr>
          <p:cNvSpPr>
            <a:spLocks noGrp="1"/>
          </p:cNvSpPr>
          <p:nvPr>
            <p:ph type="dt" sz="half" idx="10"/>
          </p:nvPr>
        </p:nvSpPr>
        <p:spPr/>
        <p:txBody>
          <a:bodyPr/>
          <a:lstStyle/>
          <a:p>
            <a:fld id="{289A74DF-BC4E-4F37-827C-6FF7C2E2D707}" type="datetimeFigureOut">
              <a:rPr lang="de-DE" smtClean="0"/>
              <a:t>20.02.2025</a:t>
            </a:fld>
            <a:endParaRPr lang="de-DE"/>
          </a:p>
        </p:txBody>
      </p:sp>
      <p:sp>
        <p:nvSpPr>
          <p:cNvPr id="5" name="Fußzeilenplatzhalter 4">
            <a:extLst>
              <a:ext uri="{FF2B5EF4-FFF2-40B4-BE49-F238E27FC236}">
                <a16:creationId xmlns:a16="http://schemas.microsoft.com/office/drawing/2014/main" id="{A96D3F4D-D25A-7F2C-D74D-5C8D7BF0328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2E9AD7B-B1DC-76DB-BA38-0442464063F9}"/>
              </a:ext>
            </a:extLst>
          </p:cNvPr>
          <p:cNvSpPr>
            <a:spLocks noGrp="1"/>
          </p:cNvSpPr>
          <p:nvPr>
            <p:ph type="sldNum" sz="quarter" idx="12"/>
          </p:nvPr>
        </p:nvSpPr>
        <p:spPr/>
        <p:txBody>
          <a:bodyPr/>
          <a:lstStyle/>
          <a:p>
            <a:fld id="{0794B247-6A7D-40ED-B3BE-D3DF9B3583D7}" type="slidenum">
              <a:rPr lang="de-DE" smtClean="0"/>
              <a:t>‹Nr.›</a:t>
            </a:fld>
            <a:endParaRPr lang="de-DE"/>
          </a:p>
        </p:txBody>
      </p:sp>
    </p:spTree>
    <p:extLst>
      <p:ext uri="{BB962C8B-B14F-4D97-AF65-F5344CB8AC3E}">
        <p14:creationId xmlns:p14="http://schemas.microsoft.com/office/powerpoint/2010/main" val="3592128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B4FEB7-D00E-6919-01F2-ACB346F07AA9}"/>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D0A22036-02AB-7FF3-5BA6-1627C5B5631C}"/>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C909E94-8429-3C6A-266E-3D0321B1D01B}"/>
              </a:ext>
            </a:extLst>
          </p:cNvPr>
          <p:cNvSpPr>
            <a:spLocks noGrp="1"/>
          </p:cNvSpPr>
          <p:nvPr>
            <p:ph type="dt" sz="half" idx="10"/>
          </p:nvPr>
        </p:nvSpPr>
        <p:spPr/>
        <p:txBody>
          <a:bodyPr/>
          <a:lstStyle/>
          <a:p>
            <a:fld id="{289A74DF-BC4E-4F37-827C-6FF7C2E2D707}" type="datetimeFigureOut">
              <a:rPr lang="de-DE" smtClean="0"/>
              <a:t>20.02.2025</a:t>
            </a:fld>
            <a:endParaRPr lang="de-DE"/>
          </a:p>
        </p:txBody>
      </p:sp>
      <p:sp>
        <p:nvSpPr>
          <p:cNvPr id="5" name="Fußzeilenplatzhalter 4">
            <a:extLst>
              <a:ext uri="{FF2B5EF4-FFF2-40B4-BE49-F238E27FC236}">
                <a16:creationId xmlns:a16="http://schemas.microsoft.com/office/drawing/2014/main" id="{E354E7A8-ECB2-89B5-8A9B-B3600431B52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7D94B2C-5C8A-2A1E-55A6-22893D1ED0F2}"/>
              </a:ext>
            </a:extLst>
          </p:cNvPr>
          <p:cNvSpPr>
            <a:spLocks noGrp="1"/>
          </p:cNvSpPr>
          <p:nvPr>
            <p:ph type="sldNum" sz="quarter" idx="12"/>
          </p:nvPr>
        </p:nvSpPr>
        <p:spPr/>
        <p:txBody>
          <a:bodyPr/>
          <a:lstStyle/>
          <a:p>
            <a:fld id="{0794B247-6A7D-40ED-B3BE-D3DF9B3583D7}" type="slidenum">
              <a:rPr lang="de-DE" smtClean="0"/>
              <a:t>‹Nr.›</a:t>
            </a:fld>
            <a:endParaRPr lang="de-DE"/>
          </a:p>
        </p:txBody>
      </p:sp>
    </p:spTree>
    <p:extLst>
      <p:ext uri="{BB962C8B-B14F-4D97-AF65-F5344CB8AC3E}">
        <p14:creationId xmlns:p14="http://schemas.microsoft.com/office/powerpoint/2010/main" val="3379622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ADE05218-640F-6757-7292-4EBDC34F220D}"/>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83502175-A4E8-C9BD-7AC1-6191936AA354}"/>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E7ED1F0-2F80-A288-7C51-94527612B826}"/>
              </a:ext>
            </a:extLst>
          </p:cNvPr>
          <p:cNvSpPr>
            <a:spLocks noGrp="1"/>
          </p:cNvSpPr>
          <p:nvPr>
            <p:ph type="dt" sz="half" idx="10"/>
          </p:nvPr>
        </p:nvSpPr>
        <p:spPr/>
        <p:txBody>
          <a:bodyPr/>
          <a:lstStyle/>
          <a:p>
            <a:fld id="{289A74DF-BC4E-4F37-827C-6FF7C2E2D707}" type="datetimeFigureOut">
              <a:rPr lang="de-DE" smtClean="0"/>
              <a:t>20.02.2025</a:t>
            </a:fld>
            <a:endParaRPr lang="de-DE"/>
          </a:p>
        </p:txBody>
      </p:sp>
      <p:sp>
        <p:nvSpPr>
          <p:cNvPr id="5" name="Fußzeilenplatzhalter 4">
            <a:extLst>
              <a:ext uri="{FF2B5EF4-FFF2-40B4-BE49-F238E27FC236}">
                <a16:creationId xmlns:a16="http://schemas.microsoft.com/office/drawing/2014/main" id="{737D169E-3095-E7A6-1CB0-56E39782C59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454300E-384F-49E4-4C0A-C2EAF2C0A2C1}"/>
              </a:ext>
            </a:extLst>
          </p:cNvPr>
          <p:cNvSpPr>
            <a:spLocks noGrp="1"/>
          </p:cNvSpPr>
          <p:nvPr>
            <p:ph type="sldNum" sz="quarter" idx="12"/>
          </p:nvPr>
        </p:nvSpPr>
        <p:spPr/>
        <p:txBody>
          <a:bodyPr/>
          <a:lstStyle/>
          <a:p>
            <a:fld id="{0794B247-6A7D-40ED-B3BE-D3DF9B3583D7}" type="slidenum">
              <a:rPr lang="de-DE" smtClean="0"/>
              <a:t>‹Nr.›</a:t>
            </a:fld>
            <a:endParaRPr lang="de-DE"/>
          </a:p>
        </p:txBody>
      </p:sp>
    </p:spTree>
    <p:extLst>
      <p:ext uri="{BB962C8B-B14F-4D97-AF65-F5344CB8AC3E}">
        <p14:creationId xmlns:p14="http://schemas.microsoft.com/office/powerpoint/2010/main" val="2050317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644933-9146-9F4C-1414-07009B85859E}"/>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D692EFB-F7DE-71FA-95D2-7F6AB99072E4}"/>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0CAD53B-C76F-6439-580F-EAE8D28AE387}"/>
              </a:ext>
            </a:extLst>
          </p:cNvPr>
          <p:cNvSpPr>
            <a:spLocks noGrp="1"/>
          </p:cNvSpPr>
          <p:nvPr>
            <p:ph type="dt" sz="half" idx="10"/>
          </p:nvPr>
        </p:nvSpPr>
        <p:spPr/>
        <p:txBody>
          <a:bodyPr/>
          <a:lstStyle/>
          <a:p>
            <a:fld id="{289A74DF-BC4E-4F37-827C-6FF7C2E2D707}" type="datetimeFigureOut">
              <a:rPr lang="de-DE" smtClean="0"/>
              <a:t>20.02.2025</a:t>
            </a:fld>
            <a:endParaRPr lang="de-DE"/>
          </a:p>
        </p:txBody>
      </p:sp>
      <p:sp>
        <p:nvSpPr>
          <p:cNvPr id="5" name="Fußzeilenplatzhalter 4">
            <a:extLst>
              <a:ext uri="{FF2B5EF4-FFF2-40B4-BE49-F238E27FC236}">
                <a16:creationId xmlns:a16="http://schemas.microsoft.com/office/drawing/2014/main" id="{CD1D4D24-F2D5-4100-BFD1-7C3776D9771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AE12AA-E9CE-094D-3C0D-43FB8FF1B559}"/>
              </a:ext>
            </a:extLst>
          </p:cNvPr>
          <p:cNvSpPr>
            <a:spLocks noGrp="1"/>
          </p:cNvSpPr>
          <p:nvPr>
            <p:ph type="sldNum" sz="quarter" idx="12"/>
          </p:nvPr>
        </p:nvSpPr>
        <p:spPr/>
        <p:txBody>
          <a:bodyPr/>
          <a:lstStyle/>
          <a:p>
            <a:fld id="{0794B247-6A7D-40ED-B3BE-D3DF9B3583D7}" type="slidenum">
              <a:rPr lang="de-DE" smtClean="0"/>
              <a:t>‹Nr.›</a:t>
            </a:fld>
            <a:endParaRPr lang="de-DE"/>
          </a:p>
        </p:txBody>
      </p:sp>
    </p:spTree>
    <p:extLst>
      <p:ext uri="{BB962C8B-B14F-4D97-AF65-F5344CB8AC3E}">
        <p14:creationId xmlns:p14="http://schemas.microsoft.com/office/powerpoint/2010/main" val="3438903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5704BD-FF86-5BD0-E561-50B1483FA636}"/>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A6B3A7AB-2FCB-BC06-E534-56BF7DCC99D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BF17D7A-2A76-8F1F-DBE9-1D6C2EBC3091}"/>
              </a:ext>
            </a:extLst>
          </p:cNvPr>
          <p:cNvSpPr>
            <a:spLocks noGrp="1"/>
          </p:cNvSpPr>
          <p:nvPr>
            <p:ph type="dt" sz="half" idx="10"/>
          </p:nvPr>
        </p:nvSpPr>
        <p:spPr/>
        <p:txBody>
          <a:bodyPr/>
          <a:lstStyle/>
          <a:p>
            <a:fld id="{289A74DF-BC4E-4F37-827C-6FF7C2E2D707}" type="datetimeFigureOut">
              <a:rPr lang="de-DE" smtClean="0"/>
              <a:t>20.02.2025</a:t>
            </a:fld>
            <a:endParaRPr lang="de-DE"/>
          </a:p>
        </p:txBody>
      </p:sp>
      <p:sp>
        <p:nvSpPr>
          <p:cNvPr id="5" name="Fußzeilenplatzhalter 4">
            <a:extLst>
              <a:ext uri="{FF2B5EF4-FFF2-40B4-BE49-F238E27FC236}">
                <a16:creationId xmlns:a16="http://schemas.microsoft.com/office/drawing/2014/main" id="{5AFDD953-302A-2FB6-0958-A807FA904C1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FBF590C-7F3E-B347-C7B3-4604B0C8CEAE}"/>
              </a:ext>
            </a:extLst>
          </p:cNvPr>
          <p:cNvSpPr>
            <a:spLocks noGrp="1"/>
          </p:cNvSpPr>
          <p:nvPr>
            <p:ph type="sldNum" sz="quarter" idx="12"/>
          </p:nvPr>
        </p:nvSpPr>
        <p:spPr/>
        <p:txBody>
          <a:bodyPr/>
          <a:lstStyle/>
          <a:p>
            <a:fld id="{0794B247-6A7D-40ED-B3BE-D3DF9B3583D7}" type="slidenum">
              <a:rPr lang="de-DE" smtClean="0"/>
              <a:t>‹Nr.›</a:t>
            </a:fld>
            <a:endParaRPr lang="de-DE"/>
          </a:p>
        </p:txBody>
      </p:sp>
    </p:spTree>
    <p:extLst>
      <p:ext uri="{BB962C8B-B14F-4D97-AF65-F5344CB8AC3E}">
        <p14:creationId xmlns:p14="http://schemas.microsoft.com/office/powerpoint/2010/main" val="276445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DD4A8D-B841-FBC3-9B22-ED292ED3338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A4A690D-AA32-0440-8861-1A4F592F6E1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19204E19-B992-9E26-D55E-3C0BD69F9D1F}"/>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6B8F1FB-AE88-4137-2B8F-B00E9EDC6EED}"/>
              </a:ext>
            </a:extLst>
          </p:cNvPr>
          <p:cNvSpPr>
            <a:spLocks noGrp="1"/>
          </p:cNvSpPr>
          <p:nvPr>
            <p:ph type="dt" sz="half" idx="10"/>
          </p:nvPr>
        </p:nvSpPr>
        <p:spPr/>
        <p:txBody>
          <a:bodyPr/>
          <a:lstStyle/>
          <a:p>
            <a:fld id="{289A74DF-BC4E-4F37-827C-6FF7C2E2D707}" type="datetimeFigureOut">
              <a:rPr lang="de-DE" smtClean="0"/>
              <a:t>20.02.2025</a:t>
            </a:fld>
            <a:endParaRPr lang="de-DE"/>
          </a:p>
        </p:txBody>
      </p:sp>
      <p:sp>
        <p:nvSpPr>
          <p:cNvPr id="6" name="Fußzeilenplatzhalter 5">
            <a:extLst>
              <a:ext uri="{FF2B5EF4-FFF2-40B4-BE49-F238E27FC236}">
                <a16:creationId xmlns:a16="http://schemas.microsoft.com/office/drawing/2014/main" id="{54454106-2B79-8899-F763-1D2FD8C0272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E2CC9E9-1222-31BC-EB60-ACBEC95F67FA}"/>
              </a:ext>
            </a:extLst>
          </p:cNvPr>
          <p:cNvSpPr>
            <a:spLocks noGrp="1"/>
          </p:cNvSpPr>
          <p:nvPr>
            <p:ph type="sldNum" sz="quarter" idx="12"/>
          </p:nvPr>
        </p:nvSpPr>
        <p:spPr/>
        <p:txBody>
          <a:bodyPr/>
          <a:lstStyle/>
          <a:p>
            <a:fld id="{0794B247-6A7D-40ED-B3BE-D3DF9B3583D7}" type="slidenum">
              <a:rPr lang="de-DE" smtClean="0"/>
              <a:t>‹Nr.›</a:t>
            </a:fld>
            <a:endParaRPr lang="de-DE"/>
          </a:p>
        </p:txBody>
      </p:sp>
    </p:spTree>
    <p:extLst>
      <p:ext uri="{BB962C8B-B14F-4D97-AF65-F5344CB8AC3E}">
        <p14:creationId xmlns:p14="http://schemas.microsoft.com/office/powerpoint/2010/main" val="3062516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74065F-DEE3-2636-7A7F-89E28349525A}"/>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C4F507E6-7DC8-CA1F-A0FC-31D5185576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8644813E-0E5C-6623-E643-A329AF888BFA}"/>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1D2DBFC4-9B77-4575-CBAD-20E98ED410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966B29F-5617-D8A5-2CCC-5A4E808F7C7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D86B911E-4636-8A97-0B7E-7405C8FCB14B}"/>
              </a:ext>
            </a:extLst>
          </p:cNvPr>
          <p:cNvSpPr>
            <a:spLocks noGrp="1"/>
          </p:cNvSpPr>
          <p:nvPr>
            <p:ph type="dt" sz="half" idx="10"/>
          </p:nvPr>
        </p:nvSpPr>
        <p:spPr/>
        <p:txBody>
          <a:bodyPr/>
          <a:lstStyle/>
          <a:p>
            <a:fld id="{289A74DF-BC4E-4F37-827C-6FF7C2E2D707}" type="datetimeFigureOut">
              <a:rPr lang="de-DE" smtClean="0"/>
              <a:t>20.02.2025</a:t>
            </a:fld>
            <a:endParaRPr lang="de-DE"/>
          </a:p>
        </p:txBody>
      </p:sp>
      <p:sp>
        <p:nvSpPr>
          <p:cNvPr id="8" name="Fußzeilenplatzhalter 7">
            <a:extLst>
              <a:ext uri="{FF2B5EF4-FFF2-40B4-BE49-F238E27FC236}">
                <a16:creationId xmlns:a16="http://schemas.microsoft.com/office/drawing/2014/main" id="{22B2B383-375F-ED96-EA63-62B97EB653D1}"/>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086D34E3-52F2-8777-8B8D-E736AD4EB842}"/>
              </a:ext>
            </a:extLst>
          </p:cNvPr>
          <p:cNvSpPr>
            <a:spLocks noGrp="1"/>
          </p:cNvSpPr>
          <p:nvPr>
            <p:ph type="sldNum" sz="quarter" idx="12"/>
          </p:nvPr>
        </p:nvSpPr>
        <p:spPr/>
        <p:txBody>
          <a:bodyPr/>
          <a:lstStyle/>
          <a:p>
            <a:fld id="{0794B247-6A7D-40ED-B3BE-D3DF9B3583D7}" type="slidenum">
              <a:rPr lang="de-DE" smtClean="0"/>
              <a:t>‹Nr.›</a:t>
            </a:fld>
            <a:endParaRPr lang="de-DE"/>
          </a:p>
        </p:txBody>
      </p:sp>
    </p:spTree>
    <p:extLst>
      <p:ext uri="{BB962C8B-B14F-4D97-AF65-F5344CB8AC3E}">
        <p14:creationId xmlns:p14="http://schemas.microsoft.com/office/powerpoint/2010/main" val="3645797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1CBCD5-F937-0FF9-1D78-BC8B0A37F70D}"/>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AE4E52B6-7F27-2A5A-A91E-73EB14F58A42}"/>
              </a:ext>
            </a:extLst>
          </p:cNvPr>
          <p:cNvSpPr>
            <a:spLocks noGrp="1"/>
          </p:cNvSpPr>
          <p:nvPr>
            <p:ph type="dt" sz="half" idx="10"/>
          </p:nvPr>
        </p:nvSpPr>
        <p:spPr/>
        <p:txBody>
          <a:bodyPr/>
          <a:lstStyle/>
          <a:p>
            <a:fld id="{289A74DF-BC4E-4F37-827C-6FF7C2E2D707}" type="datetimeFigureOut">
              <a:rPr lang="de-DE" smtClean="0"/>
              <a:t>20.02.2025</a:t>
            </a:fld>
            <a:endParaRPr lang="de-DE"/>
          </a:p>
        </p:txBody>
      </p:sp>
      <p:sp>
        <p:nvSpPr>
          <p:cNvPr id="4" name="Fußzeilenplatzhalter 3">
            <a:extLst>
              <a:ext uri="{FF2B5EF4-FFF2-40B4-BE49-F238E27FC236}">
                <a16:creationId xmlns:a16="http://schemas.microsoft.com/office/drawing/2014/main" id="{4AF8279A-3471-9437-C1A6-FD503E8674E6}"/>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66523042-170B-B074-597C-F37D71850786}"/>
              </a:ext>
            </a:extLst>
          </p:cNvPr>
          <p:cNvSpPr>
            <a:spLocks noGrp="1"/>
          </p:cNvSpPr>
          <p:nvPr>
            <p:ph type="sldNum" sz="quarter" idx="12"/>
          </p:nvPr>
        </p:nvSpPr>
        <p:spPr/>
        <p:txBody>
          <a:bodyPr/>
          <a:lstStyle/>
          <a:p>
            <a:fld id="{0794B247-6A7D-40ED-B3BE-D3DF9B3583D7}" type="slidenum">
              <a:rPr lang="de-DE" smtClean="0"/>
              <a:t>‹Nr.›</a:t>
            </a:fld>
            <a:endParaRPr lang="de-DE"/>
          </a:p>
        </p:txBody>
      </p:sp>
    </p:spTree>
    <p:extLst>
      <p:ext uri="{BB962C8B-B14F-4D97-AF65-F5344CB8AC3E}">
        <p14:creationId xmlns:p14="http://schemas.microsoft.com/office/powerpoint/2010/main" val="1543559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F043A27C-0FCB-9FD6-1B0F-6D016FC5342D}"/>
              </a:ext>
            </a:extLst>
          </p:cNvPr>
          <p:cNvSpPr>
            <a:spLocks noGrp="1"/>
          </p:cNvSpPr>
          <p:nvPr>
            <p:ph type="dt" sz="half" idx="10"/>
          </p:nvPr>
        </p:nvSpPr>
        <p:spPr/>
        <p:txBody>
          <a:bodyPr/>
          <a:lstStyle/>
          <a:p>
            <a:fld id="{289A74DF-BC4E-4F37-827C-6FF7C2E2D707}" type="datetimeFigureOut">
              <a:rPr lang="de-DE" smtClean="0"/>
              <a:t>20.02.2025</a:t>
            </a:fld>
            <a:endParaRPr lang="de-DE"/>
          </a:p>
        </p:txBody>
      </p:sp>
      <p:sp>
        <p:nvSpPr>
          <p:cNvPr id="3" name="Fußzeilenplatzhalter 2">
            <a:extLst>
              <a:ext uri="{FF2B5EF4-FFF2-40B4-BE49-F238E27FC236}">
                <a16:creationId xmlns:a16="http://schemas.microsoft.com/office/drawing/2014/main" id="{FB55030E-C143-CDA5-BE6A-64D5025F77C6}"/>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D36D41FC-111F-3E86-F2A1-E6AE43251EF1}"/>
              </a:ext>
            </a:extLst>
          </p:cNvPr>
          <p:cNvSpPr>
            <a:spLocks noGrp="1"/>
          </p:cNvSpPr>
          <p:nvPr>
            <p:ph type="sldNum" sz="quarter" idx="12"/>
          </p:nvPr>
        </p:nvSpPr>
        <p:spPr/>
        <p:txBody>
          <a:bodyPr/>
          <a:lstStyle/>
          <a:p>
            <a:fld id="{0794B247-6A7D-40ED-B3BE-D3DF9B3583D7}" type="slidenum">
              <a:rPr lang="de-DE" smtClean="0"/>
              <a:t>‹Nr.›</a:t>
            </a:fld>
            <a:endParaRPr lang="de-DE"/>
          </a:p>
        </p:txBody>
      </p:sp>
    </p:spTree>
    <p:extLst>
      <p:ext uri="{BB962C8B-B14F-4D97-AF65-F5344CB8AC3E}">
        <p14:creationId xmlns:p14="http://schemas.microsoft.com/office/powerpoint/2010/main" val="3878771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95B4F8-063A-58D0-8B93-3F1B80F1FBF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97F4FB84-3DC6-0F44-C29B-4B799EF3C3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7CE932F6-55BA-346C-93A8-E6ADC0922C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AD2BF2D7-A95F-3212-1DE6-3A957AE3DFAF}"/>
              </a:ext>
            </a:extLst>
          </p:cNvPr>
          <p:cNvSpPr>
            <a:spLocks noGrp="1"/>
          </p:cNvSpPr>
          <p:nvPr>
            <p:ph type="dt" sz="half" idx="10"/>
          </p:nvPr>
        </p:nvSpPr>
        <p:spPr/>
        <p:txBody>
          <a:bodyPr/>
          <a:lstStyle/>
          <a:p>
            <a:fld id="{289A74DF-BC4E-4F37-827C-6FF7C2E2D707}" type="datetimeFigureOut">
              <a:rPr lang="de-DE" smtClean="0"/>
              <a:t>20.02.2025</a:t>
            </a:fld>
            <a:endParaRPr lang="de-DE"/>
          </a:p>
        </p:txBody>
      </p:sp>
      <p:sp>
        <p:nvSpPr>
          <p:cNvPr id="6" name="Fußzeilenplatzhalter 5">
            <a:extLst>
              <a:ext uri="{FF2B5EF4-FFF2-40B4-BE49-F238E27FC236}">
                <a16:creationId xmlns:a16="http://schemas.microsoft.com/office/drawing/2014/main" id="{C4D04664-B697-CBA0-75C8-BF51D88F4B0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7788111-1A9A-4AA5-678E-5850C19D5767}"/>
              </a:ext>
            </a:extLst>
          </p:cNvPr>
          <p:cNvSpPr>
            <a:spLocks noGrp="1"/>
          </p:cNvSpPr>
          <p:nvPr>
            <p:ph type="sldNum" sz="quarter" idx="12"/>
          </p:nvPr>
        </p:nvSpPr>
        <p:spPr/>
        <p:txBody>
          <a:bodyPr/>
          <a:lstStyle/>
          <a:p>
            <a:fld id="{0794B247-6A7D-40ED-B3BE-D3DF9B3583D7}" type="slidenum">
              <a:rPr lang="de-DE" smtClean="0"/>
              <a:t>‹Nr.›</a:t>
            </a:fld>
            <a:endParaRPr lang="de-DE"/>
          </a:p>
        </p:txBody>
      </p:sp>
    </p:spTree>
    <p:extLst>
      <p:ext uri="{BB962C8B-B14F-4D97-AF65-F5344CB8AC3E}">
        <p14:creationId xmlns:p14="http://schemas.microsoft.com/office/powerpoint/2010/main" val="2082040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39EEE8-50FC-93B8-54D1-3E607875A4A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25490F8E-5C48-D330-E7AA-3F45ED421B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D465EE4E-60CE-61ED-736C-9F6A608D54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B4D4FEB8-32D6-B7D0-2D6F-FAD1FEB4101A}"/>
              </a:ext>
            </a:extLst>
          </p:cNvPr>
          <p:cNvSpPr>
            <a:spLocks noGrp="1"/>
          </p:cNvSpPr>
          <p:nvPr>
            <p:ph type="dt" sz="half" idx="10"/>
          </p:nvPr>
        </p:nvSpPr>
        <p:spPr/>
        <p:txBody>
          <a:bodyPr/>
          <a:lstStyle/>
          <a:p>
            <a:fld id="{289A74DF-BC4E-4F37-827C-6FF7C2E2D707}" type="datetimeFigureOut">
              <a:rPr lang="de-DE" smtClean="0"/>
              <a:t>20.02.2025</a:t>
            </a:fld>
            <a:endParaRPr lang="de-DE"/>
          </a:p>
        </p:txBody>
      </p:sp>
      <p:sp>
        <p:nvSpPr>
          <p:cNvPr id="6" name="Fußzeilenplatzhalter 5">
            <a:extLst>
              <a:ext uri="{FF2B5EF4-FFF2-40B4-BE49-F238E27FC236}">
                <a16:creationId xmlns:a16="http://schemas.microsoft.com/office/drawing/2014/main" id="{BE35C5F3-C61A-7773-57FB-D84FD861F1A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C30BB6B2-264A-5E68-311B-CE2E09F44A0F}"/>
              </a:ext>
            </a:extLst>
          </p:cNvPr>
          <p:cNvSpPr>
            <a:spLocks noGrp="1"/>
          </p:cNvSpPr>
          <p:nvPr>
            <p:ph type="sldNum" sz="quarter" idx="12"/>
          </p:nvPr>
        </p:nvSpPr>
        <p:spPr/>
        <p:txBody>
          <a:bodyPr/>
          <a:lstStyle/>
          <a:p>
            <a:fld id="{0794B247-6A7D-40ED-B3BE-D3DF9B3583D7}" type="slidenum">
              <a:rPr lang="de-DE" smtClean="0"/>
              <a:t>‹Nr.›</a:t>
            </a:fld>
            <a:endParaRPr lang="de-DE"/>
          </a:p>
        </p:txBody>
      </p:sp>
    </p:spTree>
    <p:extLst>
      <p:ext uri="{BB962C8B-B14F-4D97-AF65-F5344CB8AC3E}">
        <p14:creationId xmlns:p14="http://schemas.microsoft.com/office/powerpoint/2010/main" val="4159481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8168D053-BCED-BA39-2242-AA1D703FDC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791FEEA-054C-2F14-EA8F-CAAE7D0F22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20CB946-7357-1211-29E6-7EDD1D7CCB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89A74DF-BC4E-4F37-827C-6FF7C2E2D707}" type="datetimeFigureOut">
              <a:rPr lang="de-DE" smtClean="0"/>
              <a:t>20.02.2025</a:t>
            </a:fld>
            <a:endParaRPr lang="de-DE"/>
          </a:p>
        </p:txBody>
      </p:sp>
      <p:sp>
        <p:nvSpPr>
          <p:cNvPr id="5" name="Fußzeilenplatzhalter 4">
            <a:extLst>
              <a:ext uri="{FF2B5EF4-FFF2-40B4-BE49-F238E27FC236}">
                <a16:creationId xmlns:a16="http://schemas.microsoft.com/office/drawing/2014/main" id="{FAAE72D6-40D4-EEE0-D687-B54E988666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334A8567-5467-CAD7-C3FB-D313B0D6C8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794B247-6A7D-40ED-B3BE-D3DF9B3583D7}" type="slidenum">
              <a:rPr lang="de-DE" smtClean="0"/>
              <a:t>‹Nr.›</a:t>
            </a:fld>
            <a:endParaRPr lang="de-DE"/>
          </a:p>
        </p:txBody>
      </p:sp>
    </p:spTree>
    <p:extLst>
      <p:ext uri="{BB962C8B-B14F-4D97-AF65-F5344CB8AC3E}">
        <p14:creationId xmlns:p14="http://schemas.microsoft.com/office/powerpoint/2010/main" val="3941240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EB852E-A5BC-FC65-F1B6-B84763329AA5}"/>
              </a:ext>
            </a:extLst>
          </p:cNvPr>
          <p:cNvSpPr>
            <a:spLocks noGrp="1"/>
          </p:cNvSpPr>
          <p:nvPr>
            <p:ph type="title"/>
          </p:nvPr>
        </p:nvSpPr>
        <p:spPr/>
        <p:txBody>
          <a:bodyPr/>
          <a:lstStyle/>
          <a:p>
            <a:r>
              <a:rPr lang="de-DE" dirty="0"/>
              <a:t>Der kosmische Christus und Jesus von Nazareth</a:t>
            </a:r>
          </a:p>
        </p:txBody>
      </p:sp>
      <p:pic>
        <p:nvPicPr>
          <p:cNvPr id="4" name="Inhaltsplatzhalter 3">
            <a:extLst>
              <a:ext uri="{FF2B5EF4-FFF2-40B4-BE49-F238E27FC236}">
                <a16:creationId xmlns:a16="http://schemas.microsoft.com/office/drawing/2014/main" id="{8D53E1FE-0A99-E10D-9D81-6A33E039D36C}"/>
              </a:ext>
            </a:extLst>
          </p:cNvPr>
          <p:cNvPicPr>
            <a:picLocks noGrp="1" noChangeAspect="1"/>
          </p:cNvPicPr>
          <p:nvPr>
            <p:ph idx="1"/>
          </p:nvPr>
        </p:nvPicPr>
        <p:blipFill>
          <a:blip r:embed="rId2"/>
          <a:stretch>
            <a:fillRect/>
          </a:stretch>
        </p:blipFill>
        <p:spPr>
          <a:xfrm>
            <a:off x="4105275" y="1765184"/>
            <a:ext cx="3690937" cy="4645935"/>
          </a:xfrm>
          <a:prstGeom prst="rect">
            <a:avLst/>
          </a:prstGeom>
        </p:spPr>
      </p:pic>
    </p:spTree>
    <p:extLst>
      <p:ext uri="{BB962C8B-B14F-4D97-AF65-F5344CB8AC3E}">
        <p14:creationId xmlns:p14="http://schemas.microsoft.com/office/powerpoint/2010/main" val="4262801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a:extLst>
              <a:ext uri="{FF2B5EF4-FFF2-40B4-BE49-F238E27FC236}">
                <a16:creationId xmlns:a16="http://schemas.microsoft.com/office/drawing/2014/main" id="{244AC0F1-97FF-50BB-0C7F-D682E40F54AA}"/>
              </a:ext>
            </a:extLst>
          </p:cNvPr>
          <p:cNvPicPr>
            <a:picLocks noChangeAspect="1"/>
          </p:cNvPicPr>
          <p:nvPr/>
        </p:nvPicPr>
        <p:blipFill>
          <a:blip r:embed="rId2"/>
          <a:stretch>
            <a:fillRect/>
          </a:stretch>
        </p:blipFill>
        <p:spPr>
          <a:xfrm>
            <a:off x="0" y="-312345"/>
            <a:ext cx="12362748" cy="7170345"/>
          </a:xfrm>
          <a:prstGeom prst="rect">
            <a:avLst/>
          </a:prstGeom>
          <a:solidFill>
            <a:schemeClr val="bg1"/>
          </a:solidFill>
        </p:spPr>
      </p:pic>
      <p:sp>
        <p:nvSpPr>
          <p:cNvPr id="4" name="Geschweifte Klammer rechts 3">
            <a:extLst>
              <a:ext uri="{FF2B5EF4-FFF2-40B4-BE49-F238E27FC236}">
                <a16:creationId xmlns:a16="http://schemas.microsoft.com/office/drawing/2014/main" id="{395B2399-4A6D-E589-7BD7-387659383161}"/>
              </a:ext>
            </a:extLst>
          </p:cNvPr>
          <p:cNvSpPr/>
          <p:nvPr/>
        </p:nvSpPr>
        <p:spPr>
          <a:xfrm>
            <a:off x="10800784" y="778598"/>
            <a:ext cx="135802" cy="162057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de-DE"/>
          </a:p>
        </p:txBody>
      </p:sp>
      <p:sp>
        <p:nvSpPr>
          <p:cNvPr id="5" name="Geschweifte Klammer rechts 4">
            <a:extLst>
              <a:ext uri="{FF2B5EF4-FFF2-40B4-BE49-F238E27FC236}">
                <a16:creationId xmlns:a16="http://schemas.microsoft.com/office/drawing/2014/main" id="{5B5AD41B-BB38-47D0-EE02-AD32E474A5A9}"/>
              </a:ext>
            </a:extLst>
          </p:cNvPr>
          <p:cNvSpPr/>
          <p:nvPr/>
        </p:nvSpPr>
        <p:spPr>
          <a:xfrm>
            <a:off x="10868685" y="3250194"/>
            <a:ext cx="67901" cy="1208639"/>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de-DE"/>
          </a:p>
        </p:txBody>
      </p:sp>
      <p:sp>
        <p:nvSpPr>
          <p:cNvPr id="6" name="Geschweifte Klammer rechts 5">
            <a:extLst>
              <a:ext uri="{FF2B5EF4-FFF2-40B4-BE49-F238E27FC236}">
                <a16:creationId xmlns:a16="http://schemas.microsoft.com/office/drawing/2014/main" id="{67709C58-E6D8-C0C5-8E9F-E3EB631287D6}"/>
              </a:ext>
            </a:extLst>
          </p:cNvPr>
          <p:cNvSpPr/>
          <p:nvPr/>
        </p:nvSpPr>
        <p:spPr>
          <a:xfrm>
            <a:off x="11715184" y="5386812"/>
            <a:ext cx="45719" cy="525101"/>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de-DE"/>
          </a:p>
        </p:txBody>
      </p:sp>
      <p:sp>
        <p:nvSpPr>
          <p:cNvPr id="7" name="Textfeld 6">
            <a:extLst>
              <a:ext uri="{FF2B5EF4-FFF2-40B4-BE49-F238E27FC236}">
                <a16:creationId xmlns:a16="http://schemas.microsoft.com/office/drawing/2014/main" id="{314104A2-626C-E9F4-B211-C302389BC563}"/>
              </a:ext>
            </a:extLst>
          </p:cNvPr>
          <p:cNvSpPr txBox="1"/>
          <p:nvPr/>
        </p:nvSpPr>
        <p:spPr>
          <a:xfrm>
            <a:off x="11608503" y="1419606"/>
            <a:ext cx="304799" cy="461665"/>
          </a:xfrm>
          <a:prstGeom prst="rect">
            <a:avLst/>
          </a:prstGeom>
          <a:noFill/>
        </p:spPr>
        <p:txBody>
          <a:bodyPr wrap="square" rtlCol="0">
            <a:spAutoFit/>
          </a:bodyPr>
          <a:lstStyle/>
          <a:p>
            <a:r>
              <a:rPr lang="de-DE" sz="2400" b="1" dirty="0"/>
              <a:t>I</a:t>
            </a:r>
          </a:p>
        </p:txBody>
      </p:sp>
      <p:sp>
        <p:nvSpPr>
          <p:cNvPr id="8" name="Textfeld 7">
            <a:extLst>
              <a:ext uri="{FF2B5EF4-FFF2-40B4-BE49-F238E27FC236}">
                <a16:creationId xmlns:a16="http://schemas.microsoft.com/office/drawing/2014/main" id="{505B1ADB-0E29-6D33-2B34-4B9CC0E25309}"/>
              </a:ext>
            </a:extLst>
          </p:cNvPr>
          <p:cNvSpPr txBox="1"/>
          <p:nvPr/>
        </p:nvSpPr>
        <p:spPr>
          <a:xfrm>
            <a:off x="11456103" y="3669847"/>
            <a:ext cx="457199" cy="461665"/>
          </a:xfrm>
          <a:prstGeom prst="rect">
            <a:avLst/>
          </a:prstGeom>
          <a:noFill/>
        </p:spPr>
        <p:txBody>
          <a:bodyPr wrap="square" rtlCol="0">
            <a:spAutoFit/>
          </a:bodyPr>
          <a:lstStyle/>
          <a:p>
            <a:r>
              <a:rPr lang="de-DE" sz="2400" b="1" dirty="0"/>
              <a:t>II</a:t>
            </a:r>
          </a:p>
        </p:txBody>
      </p:sp>
      <p:sp>
        <p:nvSpPr>
          <p:cNvPr id="9" name="Textfeld 8">
            <a:extLst>
              <a:ext uri="{FF2B5EF4-FFF2-40B4-BE49-F238E27FC236}">
                <a16:creationId xmlns:a16="http://schemas.microsoft.com/office/drawing/2014/main" id="{2801C19D-9762-23EB-0E3E-E1148A17F7FD}"/>
              </a:ext>
            </a:extLst>
          </p:cNvPr>
          <p:cNvSpPr txBox="1"/>
          <p:nvPr/>
        </p:nvSpPr>
        <p:spPr>
          <a:xfrm>
            <a:off x="11871053" y="5418529"/>
            <a:ext cx="599884" cy="461665"/>
          </a:xfrm>
          <a:prstGeom prst="rect">
            <a:avLst/>
          </a:prstGeom>
          <a:noFill/>
        </p:spPr>
        <p:txBody>
          <a:bodyPr wrap="square" rtlCol="0">
            <a:spAutoFit/>
          </a:bodyPr>
          <a:lstStyle/>
          <a:p>
            <a:r>
              <a:rPr lang="de-DE" sz="2400" b="1" dirty="0"/>
              <a:t>III</a:t>
            </a:r>
          </a:p>
        </p:txBody>
      </p:sp>
      <p:sp>
        <p:nvSpPr>
          <p:cNvPr id="10" name="Geschweifte Klammer rechts 9">
            <a:extLst>
              <a:ext uri="{FF2B5EF4-FFF2-40B4-BE49-F238E27FC236}">
                <a16:creationId xmlns:a16="http://schemas.microsoft.com/office/drawing/2014/main" id="{D552E18B-8972-72D8-4EE4-41CCBD3E5F27}"/>
              </a:ext>
            </a:extLst>
          </p:cNvPr>
          <p:cNvSpPr/>
          <p:nvPr/>
        </p:nvSpPr>
        <p:spPr>
          <a:xfrm flipV="1">
            <a:off x="9252188" y="6332928"/>
            <a:ext cx="45719" cy="346266"/>
          </a:xfrm>
          <a:prstGeom prst="rightBrace">
            <a:avLst>
              <a:gd name="adj1" fmla="val 72143"/>
              <a:gd name="adj2" fmla="val 41873"/>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de-DE"/>
          </a:p>
        </p:txBody>
      </p:sp>
      <p:sp>
        <p:nvSpPr>
          <p:cNvPr id="11" name="Textfeld 10">
            <a:extLst>
              <a:ext uri="{FF2B5EF4-FFF2-40B4-BE49-F238E27FC236}">
                <a16:creationId xmlns:a16="http://schemas.microsoft.com/office/drawing/2014/main" id="{0DCC821D-2801-4927-265A-C66D00B3514B}"/>
              </a:ext>
            </a:extLst>
          </p:cNvPr>
          <p:cNvSpPr txBox="1"/>
          <p:nvPr/>
        </p:nvSpPr>
        <p:spPr>
          <a:xfrm>
            <a:off x="10031241" y="6332928"/>
            <a:ext cx="463588" cy="461665"/>
          </a:xfrm>
          <a:prstGeom prst="rect">
            <a:avLst/>
          </a:prstGeom>
          <a:noFill/>
        </p:spPr>
        <p:txBody>
          <a:bodyPr wrap="none" rtlCol="0">
            <a:spAutoFit/>
          </a:bodyPr>
          <a:lstStyle/>
          <a:p>
            <a:r>
              <a:rPr lang="de-DE" sz="2400" b="1" dirty="0"/>
              <a:t>IV</a:t>
            </a:r>
          </a:p>
        </p:txBody>
      </p:sp>
    </p:spTree>
    <p:extLst>
      <p:ext uri="{BB962C8B-B14F-4D97-AF65-F5344CB8AC3E}">
        <p14:creationId xmlns:p14="http://schemas.microsoft.com/office/powerpoint/2010/main" val="1679474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E56415-5EEF-3093-4D11-1E004B69AC5B}"/>
              </a:ext>
            </a:extLst>
          </p:cNvPr>
          <p:cNvSpPr>
            <a:spLocks noGrp="1"/>
          </p:cNvSpPr>
          <p:nvPr>
            <p:ph type="title"/>
          </p:nvPr>
        </p:nvSpPr>
        <p:spPr/>
        <p:txBody>
          <a:bodyPr/>
          <a:lstStyle/>
          <a:p>
            <a:r>
              <a:rPr lang="de-DE" dirty="0"/>
              <a:t>Der Logos nach Joh 1,1-4 (9-12b)</a:t>
            </a:r>
          </a:p>
        </p:txBody>
      </p:sp>
      <p:sp>
        <p:nvSpPr>
          <p:cNvPr id="3" name="Inhaltsplatzhalter 2">
            <a:extLst>
              <a:ext uri="{FF2B5EF4-FFF2-40B4-BE49-F238E27FC236}">
                <a16:creationId xmlns:a16="http://schemas.microsoft.com/office/drawing/2014/main" id="{59FB7ED9-9C47-9883-A093-93BFFE9FB55B}"/>
              </a:ext>
            </a:extLst>
          </p:cNvPr>
          <p:cNvSpPr>
            <a:spLocks noGrp="1"/>
          </p:cNvSpPr>
          <p:nvPr>
            <p:ph idx="1"/>
          </p:nvPr>
        </p:nvSpPr>
        <p:spPr>
          <a:solidFill>
            <a:schemeClr val="accent2">
              <a:lumMod val="20000"/>
              <a:lumOff val="80000"/>
            </a:schemeClr>
          </a:solidFill>
        </p:spPr>
        <p:txBody>
          <a:bodyPr>
            <a:normAutofit/>
          </a:bodyPr>
          <a:lstStyle/>
          <a:p>
            <a:pPr marL="514350" indent="-514350">
              <a:buFont typeface="+mj-lt"/>
              <a:buAutoNum type="arabicPeriod"/>
            </a:pPr>
            <a:r>
              <a:rPr lang="de-DE" dirty="0"/>
              <a:t>Der Logos ist von „göttlicher Art“, kein Geschöpf, aber von Gott differenziert: Gott ist „größer“ u. „umfassender“ (V.1).</a:t>
            </a:r>
          </a:p>
          <a:p>
            <a:pPr marL="514350" indent="-514350">
              <a:buFont typeface="+mj-lt"/>
              <a:buAutoNum type="arabicPeriod"/>
            </a:pPr>
            <a:r>
              <a:rPr lang="de-DE" dirty="0"/>
              <a:t>Durch den Logos ist alles gemacht (V.2). Er ist wie die Weisheit ein „Weltordnungsexperte“ (Baumann).</a:t>
            </a:r>
          </a:p>
          <a:p>
            <a:pPr marL="514350" indent="-514350">
              <a:buFont typeface="+mj-lt"/>
              <a:buAutoNum type="arabicPeriod"/>
            </a:pPr>
            <a:r>
              <a:rPr lang="de-DE" dirty="0"/>
              <a:t>Im Logos ist „erfüllte Lebendigkeit“ (V.4). Er schenk Menschen ein sinnerfülltes Leben, indem er ihr Leben von Anbeginn an hell macht, von dem Augenblick an, wo ein Mensch „das Licht der Welt erblickt“.</a:t>
            </a:r>
          </a:p>
          <a:p>
            <a:pPr marL="514350" indent="-514350">
              <a:buFont typeface="+mj-lt"/>
              <a:buAutoNum type="arabicPeriod"/>
            </a:pPr>
            <a:r>
              <a:rPr lang="de-DE" dirty="0"/>
              <a:t>Das Licht ist da, aber die Finsternis – auch im Menschen –     verdunkelt und verdeckt es, ergreift es nicht (V.5).</a:t>
            </a:r>
          </a:p>
          <a:p>
            <a:pPr marL="514350" indent="-514350">
              <a:buFont typeface="+mj-lt"/>
              <a:buAutoNum type="arabicPeriod"/>
            </a:pPr>
            <a:endParaRPr lang="de-DE" dirty="0"/>
          </a:p>
          <a:p>
            <a:pPr marL="514350" indent="-514350">
              <a:buFont typeface="+mj-lt"/>
              <a:buAutoNum type="arabicPeriod"/>
            </a:pPr>
            <a:endParaRPr lang="de-DE" dirty="0"/>
          </a:p>
        </p:txBody>
      </p:sp>
    </p:spTree>
    <p:extLst>
      <p:ext uri="{BB962C8B-B14F-4D97-AF65-F5344CB8AC3E}">
        <p14:creationId xmlns:p14="http://schemas.microsoft.com/office/powerpoint/2010/main" val="488395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256EC3-41C1-CD02-5BC3-ADBB20FC3A37}"/>
              </a:ext>
            </a:extLst>
          </p:cNvPr>
          <p:cNvSpPr>
            <a:spLocks noGrp="1"/>
          </p:cNvSpPr>
          <p:nvPr>
            <p:ph type="title"/>
          </p:nvPr>
        </p:nvSpPr>
        <p:spPr>
          <a:xfrm>
            <a:off x="838200" y="0"/>
            <a:ext cx="10515600" cy="1325563"/>
          </a:xfrm>
        </p:spPr>
        <p:txBody>
          <a:bodyPr/>
          <a:lstStyle/>
          <a:p>
            <a:r>
              <a:rPr lang="de-DE" dirty="0"/>
              <a:t>Folgen für die Schöpfungsspiritualität</a:t>
            </a:r>
          </a:p>
        </p:txBody>
      </p:sp>
      <p:sp>
        <p:nvSpPr>
          <p:cNvPr id="3" name="Inhaltsplatzhalter 2">
            <a:extLst>
              <a:ext uri="{FF2B5EF4-FFF2-40B4-BE49-F238E27FC236}">
                <a16:creationId xmlns:a16="http://schemas.microsoft.com/office/drawing/2014/main" id="{45BA59BE-55AC-4BB8-46C4-C48355A4F748}"/>
              </a:ext>
            </a:extLst>
          </p:cNvPr>
          <p:cNvSpPr>
            <a:spLocks noGrp="1"/>
          </p:cNvSpPr>
          <p:nvPr>
            <p:ph idx="1"/>
          </p:nvPr>
        </p:nvSpPr>
        <p:spPr>
          <a:xfrm>
            <a:off x="838200" y="1013988"/>
            <a:ext cx="10515600" cy="5667469"/>
          </a:xfrm>
          <a:solidFill>
            <a:schemeClr val="accent2">
              <a:lumMod val="20000"/>
              <a:lumOff val="80000"/>
            </a:schemeClr>
          </a:solidFill>
        </p:spPr>
        <p:txBody>
          <a:bodyPr>
            <a:normAutofit fontScale="85000" lnSpcReduction="20000"/>
          </a:bodyPr>
          <a:lstStyle/>
          <a:p>
            <a:pPr marL="514350" indent="-514350">
              <a:buFont typeface="+mj-lt"/>
              <a:buAutoNum type="arabicPeriod"/>
            </a:pPr>
            <a:endParaRPr lang="de-DE" dirty="0"/>
          </a:p>
          <a:p>
            <a:pPr marL="514350" indent="-514350">
              <a:buFont typeface="+mj-lt"/>
              <a:buAutoNum type="arabicPeriod"/>
            </a:pPr>
            <a:r>
              <a:rPr lang="de-DE" dirty="0"/>
              <a:t>Der kosmische Christus wirkt in der Natur und im Menschen. Diese Welt ist nicht „gottlos“. Deshalb kann mir die Natur auch zu einem Buch werden, das mir Gott erschließt und mich näher zu mir bringt. Die Natur ist aber keine vollendete Schöpfung, sondern Schöpfung im Prozess. In ihr und im Menschen ist nicht nur Licht, sondern auch Finsternis. Deshalb bedarf sie der Auslegung und Erhellung durch den inkarnierten Christus. „In deinem Licht sehen wir das Licht.“</a:t>
            </a:r>
          </a:p>
          <a:p>
            <a:pPr marL="514350" indent="-514350">
              <a:buFont typeface="+mj-lt"/>
              <a:buAutoNum type="arabicPeriod"/>
            </a:pPr>
            <a:r>
              <a:rPr lang="de-DE" dirty="0"/>
              <a:t>Menschen finden in der Schöpfung oft einen tieferen Zugang zu Gott und sich selbst. Dazu können die verschiedensten Spiritualitätsformate helfen: Pilgern, Meditation, Vision Quest, Achtsamkeit, Selbstwahrnehmung in therapeutischer Perspektive, etc. Christliche Schöpfungsspiritualität würdigt all dies, kann darin Gottes Wirken sehen (kosmischer Christus), wird aber Menschen auch einladen, diese Erfahrungen mit der Wirklichkeit Jes Christi als inkarniertem Christus ins Gespräch zu bringen.</a:t>
            </a:r>
          </a:p>
          <a:p>
            <a:pPr marL="514350" indent="-514350">
              <a:buFont typeface="+mj-lt"/>
              <a:buAutoNum type="arabicPeriod"/>
            </a:pPr>
            <a:r>
              <a:rPr lang="de-DE" dirty="0"/>
              <a:t>Der kosmische Christus ist nicht an irgendwelche menschlichen Grenzen gebunden (Kultur, Religion, Institution …). Deshalb öffnet er für einen Dialog auf Augenhöhe. Aber da der kosmische Christus auch der inkarnierte Jesus von Nazareth ist, ist ein solcher Dialog nicht beliebig, sondern immer auch von dem geprägt, wofür dieser Jesus Christus steht.</a:t>
            </a:r>
          </a:p>
        </p:txBody>
      </p:sp>
    </p:spTree>
    <p:extLst>
      <p:ext uri="{BB962C8B-B14F-4D97-AF65-F5344CB8AC3E}">
        <p14:creationId xmlns:p14="http://schemas.microsoft.com/office/powerpoint/2010/main" val="329067569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368</Words>
  <Application>Microsoft Office PowerPoint</Application>
  <PresentationFormat>Breitbild</PresentationFormat>
  <Paragraphs>15</Paragraphs>
  <Slides>4</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4</vt:i4>
      </vt:variant>
    </vt:vector>
  </HeadingPairs>
  <TitlesOfParts>
    <vt:vector size="8" baseType="lpstr">
      <vt:lpstr>Aptos</vt:lpstr>
      <vt:lpstr>Aptos Display</vt:lpstr>
      <vt:lpstr>Arial</vt:lpstr>
      <vt:lpstr>Office</vt:lpstr>
      <vt:lpstr>Der kosmische Christus und Jesus von Nazareth</vt:lpstr>
      <vt:lpstr>PowerPoint-Präsentation</vt:lpstr>
      <vt:lpstr>Der Logos nach Joh 1,1-4 (9-12b)</vt:lpstr>
      <vt:lpstr>Folgen für die Schöpfungsspiritualität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Peter Hirschberg</dc:creator>
  <cp:lastModifiedBy>Peter Hirschberg</cp:lastModifiedBy>
  <cp:revision>3</cp:revision>
  <dcterms:created xsi:type="dcterms:W3CDTF">2025-02-19T17:52:57Z</dcterms:created>
  <dcterms:modified xsi:type="dcterms:W3CDTF">2025-02-20T09:25:39Z</dcterms:modified>
</cp:coreProperties>
</file>